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668"/>
  </p:normalViewPr>
  <p:slideViewPr>
    <p:cSldViewPr snapToGrid="0" snapToObjects="1">
      <p:cViewPr varScale="1">
        <p:scale>
          <a:sx n="161" d="100"/>
          <a:sy n="161" d="100"/>
        </p:scale>
        <p:origin x="22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D9B1-7660-9243-8751-96C00DCFD60C}" type="datetimeFigureOut">
              <a:rPr lang="en-US" smtClean="0"/>
              <a:t>2/27/18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4ADD-56E4-0141-8BE4-A4274A84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29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D9B1-7660-9243-8751-96C00DCFD60C}" type="datetimeFigureOut">
              <a:rPr lang="en-US" smtClean="0"/>
              <a:t>2/27/18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4ADD-56E4-0141-8BE4-A4274A84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5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D9B1-7660-9243-8751-96C00DCFD60C}" type="datetimeFigureOut">
              <a:rPr lang="en-US" smtClean="0"/>
              <a:t>2/27/18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4ADD-56E4-0141-8BE4-A4274A84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2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D9B1-7660-9243-8751-96C00DCFD60C}" type="datetimeFigureOut">
              <a:rPr lang="en-US" smtClean="0"/>
              <a:t>2/27/18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4ADD-56E4-0141-8BE4-A4274A84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5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D9B1-7660-9243-8751-96C00DCFD60C}" type="datetimeFigureOut">
              <a:rPr lang="en-US" smtClean="0"/>
              <a:t>2/27/18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4ADD-56E4-0141-8BE4-A4274A84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30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D9B1-7660-9243-8751-96C00DCFD60C}" type="datetimeFigureOut">
              <a:rPr lang="en-US" smtClean="0"/>
              <a:t>2/27/18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4ADD-56E4-0141-8BE4-A4274A84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3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D9B1-7660-9243-8751-96C00DCFD60C}" type="datetimeFigureOut">
              <a:rPr lang="en-US" smtClean="0"/>
              <a:t>2/27/18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4ADD-56E4-0141-8BE4-A4274A84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91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D9B1-7660-9243-8751-96C00DCFD60C}" type="datetimeFigureOut">
              <a:rPr lang="en-US" smtClean="0"/>
              <a:t>2/27/18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4ADD-56E4-0141-8BE4-A4274A84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D9B1-7660-9243-8751-96C00DCFD60C}" type="datetimeFigureOut">
              <a:rPr lang="en-US" smtClean="0"/>
              <a:t>2/27/18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4ADD-56E4-0141-8BE4-A4274A84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2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D9B1-7660-9243-8751-96C00DCFD60C}" type="datetimeFigureOut">
              <a:rPr lang="en-US" smtClean="0"/>
              <a:t>2/27/18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4ADD-56E4-0141-8BE4-A4274A84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5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D9B1-7660-9243-8751-96C00DCFD60C}" type="datetimeFigureOut">
              <a:rPr lang="en-US" smtClean="0"/>
              <a:t>2/27/18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4ADD-56E4-0141-8BE4-A4274A84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8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ED9B1-7660-9243-8751-96C00DCFD60C}" type="datetimeFigureOut">
              <a:rPr lang="en-US" smtClean="0"/>
              <a:t>2/27/18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64ADD-56E4-0141-8BE4-A4274A84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3656" y="-437639"/>
            <a:ext cx="9144000" cy="2387600"/>
          </a:xfrm>
        </p:spPr>
        <p:txBody>
          <a:bodyPr/>
          <a:lstStyle/>
          <a:p>
            <a:r>
              <a:rPr lang="en-US" dirty="0" smtClean="0"/>
              <a:t>Metals Handbooks in Valley Library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21649" y="5829315"/>
            <a:ext cx="3649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Because I get questions that are best answered in the tried and true ASM handbooks.  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91" y="1949961"/>
            <a:ext cx="5550291" cy="40234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50734" y="2369489"/>
            <a:ext cx="1796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Call number TA459 near South wall of first floor.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65436" y="6227260"/>
            <a:ext cx="9144000" cy="1655762"/>
          </a:xfrm>
        </p:spPr>
        <p:txBody>
          <a:bodyPr/>
          <a:lstStyle/>
          <a:p>
            <a:r>
              <a:rPr lang="en-US" dirty="0" smtClean="0"/>
              <a:t>Pete </a:t>
            </a:r>
            <a:r>
              <a:rPr lang="en-US" dirty="0" err="1" smtClean="0"/>
              <a:t>Eschbach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33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 the desktop Handbook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585" y="1825625"/>
            <a:ext cx="3328830" cy="4351338"/>
          </a:xfrm>
        </p:spPr>
      </p:pic>
    </p:spTree>
    <p:extLst>
      <p:ext uri="{BB962C8B-B14F-4D97-AF65-F5344CB8AC3E}">
        <p14:creationId xmlns:p14="http://schemas.microsoft.com/office/powerpoint/2010/main" val="697261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desktop reference, a recipe for Austenitic and Ferritic Steel etching.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62268" y="799907"/>
            <a:ext cx="3566545" cy="5551999"/>
          </a:xfrm>
        </p:spPr>
      </p:pic>
      <p:sp>
        <p:nvSpPr>
          <p:cNvPr id="5" name="TextBox 4"/>
          <p:cNvSpPr txBox="1"/>
          <p:nvPr/>
        </p:nvSpPr>
        <p:spPr>
          <a:xfrm>
            <a:off x="8913412" y="2218414"/>
            <a:ext cx="203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Oxalic Acid etch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13412" y="3904090"/>
            <a:ext cx="229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Nital</a:t>
            </a:r>
            <a:r>
              <a:rPr lang="en-US" dirty="0" smtClean="0"/>
              <a:t> etch.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63040" y="5621572"/>
            <a:ext cx="7158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Also see Pace technologies website:</a:t>
            </a:r>
          </a:p>
          <a:p>
            <a:endParaRPr lang="en-US" dirty="0"/>
          </a:p>
          <a:p>
            <a:r>
              <a:rPr lang="en-US" dirty="0" smtClean="0"/>
              <a:t>http://</a:t>
            </a:r>
            <a:r>
              <a:rPr lang="en-US" dirty="0" err="1" smtClean="0"/>
              <a:t>www.metallographic.com</a:t>
            </a:r>
            <a:r>
              <a:rPr lang="en-US" dirty="0" smtClean="0"/>
              <a:t>/Etchants/</a:t>
            </a:r>
            <a:r>
              <a:rPr lang="en-US" dirty="0" err="1" smtClean="0"/>
              <a:t>Etchants.htm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709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68</Words>
  <Application>Microsoft Macintosh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Calibri Light</vt:lpstr>
      <vt:lpstr>Arial</vt:lpstr>
      <vt:lpstr>Office Theme</vt:lpstr>
      <vt:lpstr>Metals Handbooks in Valley Library</vt:lpstr>
      <vt:lpstr>Also the desktop Handbook</vt:lpstr>
      <vt:lpstr>From the desktop reference, a recipe for Austenitic and Ferritic Steel etching.  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Metals Handbooks in Valley Library</dc:title>
  <dc:creator>Microsoft Office User</dc:creator>
  <cp:lastModifiedBy>Microsoft Office User</cp:lastModifiedBy>
  <cp:revision>3</cp:revision>
  <dcterms:created xsi:type="dcterms:W3CDTF">2018-02-26T21:08:26Z</dcterms:created>
  <dcterms:modified xsi:type="dcterms:W3CDTF">2018-02-27T23:47:04Z</dcterms:modified>
</cp:coreProperties>
</file>