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7BEB0-8582-4DAF-B648-C3CEA74BAD8B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44C6-B42A-4078-B18F-DD8A8C5D9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071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7BEB0-8582-4DAF-B648-C3CEA74BAD8B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44C6-B42A-4078-B18F-DD8A8C5D9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534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7BEB0-8582-4DAF-B648-C3CEA74BAD8B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44C6-B42A-4078-B18F-DD8A8C5D9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998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7BEB0-8582-4DAF-B648-C3CEA74BAD8B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44C6-B42A-4078-B18F-DD8A8C5D9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422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7BEB0-8582-4DAF-B648-C3CEA74BAD8B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44C6-B42A-4078-B18F-DD8A8C5D9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26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7BEB0-8582-4DAF-B648-C3CEA74BAD8B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44C6-B42A-4078-B18F-DD8A8C5D9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476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7BEB0-8582-4DAF-B648-C3CEA74BAD8B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44C6-B42A-4078-B18F-DD8A8C5D9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703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7BEB0-8582-4DAF-B648-C3CEA74BAD8B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44C6-B42A-4078-B18F-DD8A8C5D9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896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7BEB0-8582-4DAF-B648-C3CEA74BAD8B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44C6-B42A-4078-B18F-DD8A8C5D9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180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7BEB0-8582-4DAF-B648-C3CEA74BAD8B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44C6-B42A-4078-B18F-DD8A8C5D9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883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7BEB0-8582-4DAF-B648-C3CEA74BAD8B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44C6-B42A-4078-B18F-DD8A8C5D9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017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7BEB0-8582-4DAF-B648-C3CEA74BAD8B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A44C6-B42A-4078-B18F-DD8A8C5D9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538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18457"/>
            <a:ext cx="8324850" cy="5203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2209800" y="1502229"/>
            <a:ext cx="7620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2286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change zone axis use the “Define Specimen Orientation tool” Circled below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36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draw diffraction pattern tool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7924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1709057" y="2286000"/>
            <a:ext cx="3048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36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Diffraction Pattern is now created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8305800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377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47625"/>
            <a:ext cx="8229600" cy="1143000"/>
          </a:xfrm>
        </p:spPr>
        <p:txBody>
          <a:bodyPr/>
          <a:lstStyle/>
          <a:p>
            <a:r>
              <a:rPr lang="en-US" dirty="0" smtClean="0"/>
              <a:t>Now import experimental Data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6" y="838199"/>
            <a:ext cx="9220200" cy="576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952500" y="925286"/>
            <a:ext cx="5334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81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048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Now that experimental pattern is in, move the pattern to overlap with peaks by adjusting camera length and centering. 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70" y="1295400"/>
            <a:ext cx="8383859" cy="523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334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20989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to move pattern center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6" y="609600"/>
            <a:ext cx="8919778" cy="5574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990600" y="762000"/>
            <a:ext cx="3810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38200" y="12954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Click arrows to move pattern left and right, up and down.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7467600" y="5334000"/>
            <a:ext cx="6858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400800" y="411480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Change angles of zone axis in Normal tab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6629400" y="1295400"/>
            <a:ext cx="0" cy="2819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5" idx="1"/>
          </p:cNvCxnSpPr>
          <p:nvPr/>
        </p:nvCxnSpPr>
        <p:spPr>
          <a:xfrm>
            <a:off x="6705600" y="5038130"/>
            <a:ext cx="862433" cy="351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374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75</Words>
  <Application>Microsoft Office PowerPoint</Application>
  <PresentationFormat>On-screen Show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Click draw diffraction pattern tool</vt:lpstr>
      <vt:lpstr>Diffraction Pattern is now created</vt:lpstr>
      <vt:lpstr>Now import experimental Data</vt:lpstr>
      <vt:lpstr>PowerPoint Presentation</vt:lpstr>
      <vt:lpstr>PowerPoint Presentation</vt:lpstr>
    </vt:vector>
  </TitlesOfParts>
  <Company>Oregon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emlab</dc:creator>
  <cp:lastModifiedBy>emlab</cp:lastModifiedBy>
  <cp:revision>7</cp:revision>
  <dcterms:created xsi:type="dcterms:W3CDTF">2013-10-28T15:51:36Z</dcterms:created>
  <dcterms:modified xsi:type="dcterms:W3CDTF">2013-10-28T16:43:51Z</dcterms:modified>
</cp:coreProperties>
</file>