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1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0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6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7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25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3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68B2D-9602-43B9-8A08-BF393921304A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21155-9C1B-4DD3-A2EF-9061EB20C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7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46760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772400" y="2514600"/>
            <a:ext cx="685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57400" y="228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Open BCF (Your </a:t>
            </a:r>
            <a:r>
              <a:rPr lang="en-US" dirty="0" err="1" smtClean="0"/>
              <a:t>hypermap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7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Qmap</a:t>
            </a:r>
            <a:r>
              <a:rPr lang="en-US" dirty="0" smtClean="0"/>
              <a:t>, 20 minutes more or less, hit this button to change to atomic %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96200" y="47244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2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generate a </a:t>
            </a:r>
            <a:r>
              <a:rPr lang="en-US" dirty="0" err="1" smtClean="0"/>
              <a:t>linescan</a:t>
            </a:r>
            <a:r>
              <a:rPr lang="en-US" dirty="0" smtClean="0"/>
              <a:t>, right click this tool and select line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467600" y="4114800"/>
            <a:ext cx="9144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V="1">
            <a:off x="7601511" y="3288288"/>
            <a:ext cx="551889" cy="8823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29600" y="2918956"/>
            <a:ext cx="990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By default it is a rectangle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511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line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43800" y="3733800"/>
            <a:ext cx="1066800" cy="1828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0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draw </a:t>
            </a:r>
            <a:r>
              <a:rPr lang="en-US" dirty="0" err="1" smtClean="0"/>
              <a:t>linescan</a:t>
            </a:r>
            <a:r>
              <a:rPr lang="en-US" dirty="0" smtClean="0"/>
              <a:t> use + key to make </a:t>
            </a:r>
            <a:r>
              <a:rPr lang="en-US" dirty="0" err="1" smtClean="0"/>
              <a:t>linescan</a:t>
            </a:r>
            <a:r>
              <a:rPr lang="en-US" dirty="0" smtClean="0"/>
              <a:t> box wider to increase S/N  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3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</a:t>
            </a:r>
            <a:r>
              <a:rPr lang="en-US" dirty="0" err="1" smtClean="0"/>
              <a:t>Linescan</a:t>
            </a:r>
            <a:r>
              <a:rPr lang="en-US" dirty="0" smtClean="0"/>
              <a:t> tab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477000" y="2667000"/>
            <a:ext cx="838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6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here to select Point vs nm for x axis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953000" y="4953000"/>
            <a:ext cx="838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</a:t>
            </a:r>
            <a:r>
              <a:rPr lang="en-US" dirty="0" err="1" smtClean="0"/>
              <a:t>linescan</a:t>
            </a:r>
            <a:r>
              <a:rPr lang="en-US" dirty="0" smtClean="0"/>
              <a:t> raw data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115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linescan</a:t>
            </a:r>
            <a:r>
              <a:rPr lang="en-US" dirty="0" smtClean="0"/>
              <a:t> graphics to report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751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 err="1" smtClean="0"/>
              <a:t>linescan</a:t>
            </a:r>
            <a:r>
              <a:rPr lang="en-US" dirty="0" smtClean="0"/>
              <a:t> data to project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38200" y="2133600"/>
            <a:ext cx="25146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0" y="21336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Linescan</a:t>
            </a:r>
            <a:r>
              <a:rPr lang="en-US" dirty="0" smtClean="0"/>
              <a:t> data now in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68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is in a report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7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76962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1524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open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38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IO button and hit save to Word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705600" y="2133600"/>
            <a:ext cx="533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1176048"/>
            <a:ext cx="1083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 button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972300" y="1545380"/>
            <a:ext cx="0" cy="588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52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Click Word Icon to see your report in Word</a:t>
            </a:r>
            <a:endParaRPr lang="en-US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743200" y="5715000"/>
            <a:ext cx="5334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52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report is in Word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46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Projects, Projects allow us to keep many </a:t>
            </a:r>
            <a:r>
              <a:rPr lang="en-US" dirty="0" err="1" smtClean="0"/>
              <a:t>linescans</a:t>
            </a:r>
            <a:r>
              <a:rPr lang="en-US" dirty="0" smtClean="0"/>
              <a:t> in one place for comparison later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9050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391400" y="24384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0" y="12308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7" name="Straight Arrow Connector 6"/>
          <p:cNvCxnSpPr>
            <a:endCxn id="4" idx="7"/>
          </p:cNvCxnSpPr>
          <p:nvPr/>
        </p:nvCxnSpPr>
        <p:spPr>
          <a:xfrm flipH="1">
            <a:off x="7976767" y="1600200"/>
            <a:ext cx="176633" cy="882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44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Rename </a:t>
            </a:r>
            <a:r>
              <a:rPr lang="en-US" dirty="0" err="1" smtClean="0"/>
              <a:t>linescan</a:t>
            </a:r>
            <a:r>
              <a:rPr lang="en-US" dirty="0" smtClean="0"/>
              <a:t> in project</a:t>
            </a:r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43800" y="21336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38800" y="2133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and </a:t>
            </a:r>
          </a:p>
          <a:p>
            <a:r>
              <a:rPr lang="en-US" dirty="0" smtClean="0"/>
              <a:t>Give </a:t>
            </a:r>
            <a:r>
              <a:rPr lang="en-US" dirty="0" err="1" smtClean="0"/>
              <a:t>linescan</a:t>
            </a:r>
            <a:r>
              <a:rPr lang="en-US" dirty="0" smtClean="0"/>
              <a:t> a good name!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239000" y="2286000"/>
            <a:ext cx="3048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24400" y="3056930"/>
            <a:ext cx="1447800" cy="672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181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Linescans</a:t>
            </a:r>
            <a:r>
              <a:rPr lang="en-US" dirty="0" smtClean="0"/>
              <a:t> are dragged from project into </a:t>
            </a:r>
            <a:r>
              <a:rPr lang="en-US" dirty="0" err="1" smtClean="0"/>
              <a:t>Linesan</a:t>
            </a:r>
            <a:r>
              <a:rPr lang="en-US" dirty="0" smtClean="0"/>
              <a:t> window!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43000" y="2438400"/>
            <a:ext cx="6858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</a:t>
            </a:r>
            <a:r>
              <a:rPr lang="en-US" dirty="0" err="1" smtClean="0"/>
              <a:t>linescan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143000" y="2133600"/>
            <a:ext cx="1600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24200" y="19812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Drag this into window below!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514600" y="2133600"/>
            <a:ext cx="609600" cy="152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86200" y="2590800"/>
            <a:ext cx="152400" cy="7620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46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Projects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96200" y="19050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86700" y="1828800"/>
            <a:ext cx="140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IO icon for project </a:t>
            </a:r>
            <a:r>
              <a:rPr lang="en-US" dirty="0" err="1" smtClean="0"/>
              <a:t>slect</a:t>
            </a:r>
            <a:r>
              <a:rPr lang="en-US" dirty="0" smtClean="0"/>
              <a:t> open project.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3657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Browse to project in this case </a:t>
            </a:r>
            <a:r>
              <a:rPr lang="en-US" dirty="0" err="1" smtClean="0"/>
              <a:t>Masego</a:t>
            </a:r>
            <a:r>
              <a:rPr lang="en-US" dirty="0" smtClean="0"/>
              <a:t> 475C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49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that project is empty, it was not saved properly.  But you can recreate the </a:t>
            </a:r>
            <a:r>
              <a:rPr lang="en-US" dirty="0" err="1" smtClean="0"/>
              <a:t>linescan</a:t>
            </a:r>
            <a:r>
              <a:rPr lang="en-US" dirty="0" smtClean="0"/>
              <a:t> with steps 1-14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4943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good project 400C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57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400C </a:t>
            </a:r>
            <a:r>
              <a:rPr lang="en-US" dirty="0" err="1" smtClean="0"/>
              <a:t>linescan</a:t>
            </a:r>
            <a:r>
              <a:rPr lang="en-US" dirty="0" smtClean="0"/>
              <a:t> to report</a:t>
            </a:r>
            <a:endParaRPr lang="en-US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696200" y="2819400"/>
            <a:ext cx="5334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0" y="28194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153400" y="2971800"/>
            <a:ext cx="2286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2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 your .BCF from NAS drive or the EDX computer, I have copies in both places for you!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52272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5368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annotate report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209800" y="320040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514600" y="23622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4" idx="5"/>
          </p:cNvCxnSpPr>
          <p:nvPr/>
        </p:nvCxnSpPr>
        <p:spPr>
          <a:xfrm>
            <a:off x="2535004" y="3460563"/>
            <a:ext cx="970196" cy="578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85800" y="2362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circled text tool I </a:t>
            </a:r>
          </a:p>
          <a:p>
            <a:r>
              <a:rPr lang="en-US" dirty="0" smtClean="0"/>
              <a:t>Added 475C and 400</a:t>
            </a:r>
            <a:br>
              <a:rPr lang="en-US" dirty="0" smtClean="0"/>
            </a:br>
            <a:r>
              <a:rPr lang="en-US" dirty="0" smtClean="0"/>
              <a:t>C label to </a:t>
            </a:r>
            <a:r>
              <a:rPr lang="en-US" dirty="0" err="1" smtClean="0"/>
              <a:t>linescans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19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Reports are interactive!  Double click on graph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02730"/>
            <a:ext cx="7620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9757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84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9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Now your BCF is open, you can create Quant maps and or </a:t>
            </a:r>
            <a:r>
              <a:rPr lang="en-US" dirty="0" err="1" smtClean="0"/>
              <a:t>LineScans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79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quantitate, select method and hit quant map, </a:t>
            </a:r>
            <a:r>
              <a:rPr lang="en-US" dirty="0" err="1" smtClean="0"/>
              <a:t>QMap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886200" y="2971800"/>
            <a:ext cx="8382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2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Select method part I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62400" y="3200400"/>
            <a:ext cx="457200" cy="22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838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here to select method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1207532"/>
            <a:ext cx="457200" cy="1992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0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Method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943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from </a:t>
            </a:r>
            <a:r>
              <a:rPr lang="en-US" dirty="0" err="1" smtClean="0"/>
              <a:t>edx</a:t>
            </a:r>
            <a:r>
              <a:rPr lang="en-US" dirty="0" smtClean="0"/>
              <a:t>\Methods\</a:t>
            </a:r>
            <a:r>
              <a:rPr lang="en-US" dirty="0" err="1" smtClean="0"/>
              <a:t>Masego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368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86"/>
            <a:ext cx="8229600" cy="1143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Select  elements that match spectra, don’t leave spectra un identified as we must do proper qualitative analysis before quant</a:t>
            </a:r>
            <a:endParaRPr lang="en-US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7187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id or qualitative analysis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63246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Put in Copper, as it comes from the grid.  It should be DE convolved or not appear in your final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2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350</Words>
  <Application>Microsoft Office PowerPoint</Application>
  <PresentationFormat>On-screen Show (4:3)</PresentationFormat>
  <Paragraphs>47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Select your .BCF from NAS drive or the EDX computer, I have copies in both places for you!</vt:lpstr>
      <vt:lpstr>Now your BCF is open, you can create Quant maps and or LineScans</vt:lpstr>
      <vt:lpstr>To quantitate, select method and hit quant map, QMap</vt:lpstr>
      <vt:lpstr>Select method part I</vt:lpstr>
      <vt:lpstr>Selecting Method</vt:lpstr>
      <vt:lpstr>Select  elements that match spectra, don’t leave spectra un identified as we must do proper qualitative analysis before quant</vt:lpstr>
      <vt:lpstr>More id or qualitative analysis</vt:lpstr>
      <vt:lpstr>After Qmap, 20 minutes more or less, hit this button to change to atomic %</vt:lpstr>
      <vt:lpstr>To generate a linescan, right click this tool and select line</vt:lpstr>
      <vt:lpstr>Select line</vt:lpstr>
      <vt:lpstr>Now draw linescan use + key to make linescan box wider to increase S/N  </vt:lpstr>
      <vt:lpstr>Click Linescan tab</vt:lpstr>
      <vt:lpstr>Click here to select Point vs nm for x axis</vt:lpstr>
      <vt:lpstr>Save linescan raw data</vt:lpstr>
      <vt:lpstr>Add linescan graphics to report</vt:lpstr>
      <vt:lpstr>Add linescan data to project</vt:lpstr>
      <vt:lpstr>Data is in a report</vt:lpstr>
      <vt:lpstr>Click IO button and hit save to Word</vt:lpstr>
      <vt:lpstr>Click Word Icon to see your report in Word</vt:lpstr>
      <vt:lpstr>Now report is in Word</vt:lpstr>
      <vt:lpstr>Managing Projects, Projects allow us to keep many linescans in one place for comparison later</vt:lpstr>
      <vt:lpstr>Rename linescan in project</vt:lpstr>
      <vt:lpstr>Linescans are dragged from project into Linesan window!</vt:lpstr>
      <vt:lpstr>Opening Projects</vt:lpstr>
      <vt:lpstr>If that project is empty, it was not saved properly.  But you can recreate the linescan with steps 1-14</vt:lpstr>
      <vt:lpstr>Example of good project 400C</vt:lpstr>
      <vt:lpstr>Add 400C linescan to report</vt:lpstr>
      <vt:lpstr>You can annotate report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emlab</dc:creator>
  <cp:lastModifiedBy>emlab</cp:lastModifiedBy>
  <cp:revision>10</cp:revision>
  <dcterms:created xsi:type="dcterms:W3CDTF">2016-02-10T18:35:06Z</dcterms:created>
  <dcterms:modified xsi:type="dcterms:W3CDTF">2016-02-10T19:51:42Z</dcterms:modified>
</cp:coreProperties>
</file>