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2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6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5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1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48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6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8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2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3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3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CAE4B-4958-42E6-BEF2-F52AF64E1FA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B5AAD-F77C-4BB4-AA14-1400B711F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7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file:///\\sem-nas\dat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8725" y="-1449387"/>
            <a:ext cx="9144000" cy="2387600"/>
          </a:xfrm>
        </p:spPr>
        <p:txBody>
          <a:bodyPr/>
          <a:lstStyle/>
          <a:p>
            <a:r>
              <a:rPr lang="en-US" dirty="0" smtClean="0"/>
              <a:t>How to map a network drive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950" t="14367" r="14898" b="21965"/>
          <a:stretch/>
        </p:blipFill>
        <p:spPr>
          <a:xfrm>
            <a:off x="1724025" y="1168615"/>
            <a:ext cx="8153399" cy="42225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0675" y="5695950"/>
            <a:ext cx="826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  Go to windows explorer, home menu, easy access, Map as drive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24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-87312"/>
            <a:ext cx="10668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2) Now select a drive letter, type in </a:t>
            </a:r>
            <a:r>
              <a:rPr lang="en-US" dirty="0" smtClean="0">
                <a:hlinkClick r:id="rId2" action="ppaction://hlinkfile"/>
              </a:rPr>
              <a:t>\\sem-nas\data</a:t>
            </a:r>
            <a:r>
              <a:rPr lang="en-US" dirty="0" smtClean="0"/>
              <a:t> as below, click on reconnect at sign-in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9750" t="22111" r="31562" b="30555"/>
          <a:stretch/>
        </p:blipFill>
        <p:spPr>
          <a:xfrm>
            <a:off x="2728912" y="2209800"/>
            <a:ext cx="5895976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083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How to map a network drive</vt:lpstr>
      <vt:lpstr>2) Now select a drive letter, type in \\sem-nas\data as below, click on reconnect at sign-in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map a network drive</dc:title>
  <dc:creator>Eschbach, Peter</dc:creator>
  <cp:lastModifiedBy>Eschbach, Peter</cp:lastModifiedBy>
  <cp:revision>2</cp:revision>
  <dcterms:created xsi:type="dcterms:W3CDTF">2021-02-24T17:45:04Z</dcterms:created>
  <dcterms:modified xsi:type="dcterms:W3CDTF">2021-02-24T17:51:53Z</dcterms:modified>
</cp:coreProperties>
</file>